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94" autoAdjust="0"/>
  </p:normalViewPr>
  <p:slideViewPr>
    <p:cSldViewPr snapToGrid="0">
      <p:cViewPr varScale="1">
        <p:scale>
          <a:sx n="110" d="100"/>
          <a:sy n="110" d="100"/>
        </p:scale>
        <p:origin x="74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0C2513D-0CFD-8C1D-4546-BC395E97B6B8}"/>
              </a:ext>
            </a:extLst>
          </p:cNvPr>
          <p:cNvSpPr/>
          <p:nvPr/>
        </p:nvSpPr>
        <p:spPr>
          <a:xfrm>
            <a:off x="4397234" y="2204437"/>
            <a:ext cx="3512174" cy="2763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D7CF4C-A15C-E546-7689-956E807F4F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05" y="2308960"/>
            <a:ext cx="3268450" cy="25838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76FE6-0AB4-DA58-BA13-DF990DBAD721}"/>
              </a:ext>
            </a:extLst>
          </p:cNvPr>
          <p:cNvSpPr/>
          <p:nvPr/>
        </p:nvSpPr>
        <p:spPr>
          <a:xfrm>
            <a:off x="6667703" y="3626661"/>
            <a:ext cx="4080133" cy="23636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534" y="971133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Stock Portfolio Returns Calculator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61E76-1EE7-4501-1318-9952C0977178}"/>
              </a:ext>
            </a:extLst>
          </p:cNvPr>
          <p:cNvSpPr txBox="1"/>
          <p:nvPr/>
        </p:nvSpPr>
        <p:spPr>
          <a:xfrm>
            <a:off x="1693643" y="2078703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By: Christian Dal Cerro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A65DC-380B-4CDD-1762-C08EE99062DC}"/>
              </a:ext>
            </a:extLst>
          </p:cNvPr>
          <p:cNvSpPr txBox="1"/>
          <p:nvPr/>
        </p:nvSpPr>
        <p:spPr>
          <a:xfrm>
            <a:off x="1693643" y="2743201"/>
            <a:ext cx="25913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dobe Song Std L" panose="02020300000000000000" pitchFamily="18" charset="-128"/>
                <a:ea typeface="Adobe Song Std L" panose="02020300000000000000" pitchFamily="18" charset="-128"/>
              </a:rPr>
              <a:t>An automated software that gives you information about the values of your stock portfolio, which can be used to help people manage their finances in a market they may not be very knowledgeable in.</a:t>
            </a:r>
            <a:endParaRPr lang="en-US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9F5BE-5850-4DA0-4E17-73AFCB334B00}"/>
              </a:ext>
            </a:extLst>
          </p:cNvPr>
          <p:cNvCxnSpPr/>
          <p:nvPr/>
        </p:nvCxnSpPr>
        <p:spPr>
          <a:xfrm>
            <a:off x="1528450" y="2562434"/>
            <a:ext cx="266310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16457-2934-4C45-D07F-61F64EF2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38" y="3730116"/>
            <a:ext cx="3855665" cy="21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{B67785F9-E87D-47B3-9E1B-3CDCBC11F878}tf10081922_win32</Template>
  <TotalTime>8</TotalTime>
  <Words>46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Adobe Song Std L</vt:lpstr>
      <vt:lpstr>Aptos</vt:lpstr>
      <vt:lpstr>Arial</vt:lpstr>
      <vt:lpstr>Calibri</vt:lpstr>
      <vt:lpstr>Quire Sans Pro Light</vt:lpstr>
      <vt:lpstr>Tisa Offc Serif Pro</vt:lpstr>
      <vt:lpstr>Custom</vt:lpstr>
      <vt:lpstr>Stock Portfolio Returns Calculator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DalCerro, Christian A</dc:creator>
  <cp:lastModifiedBy>Christian Dal Cerro</cp:lastModifiedBy>
  <cp:revision>1</cp:revision>
  <dcterms:created xsi:type="dcterms:W3CDTF">2025-04-21T20:36:26Z</dcterms:created>
  <dcterms:modified xsi:type="dcterms:W3CDTF">2025-04-21T20:45:13Z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